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00558A"/>
    <a:srgbClr val="35BBE2"/>
    <a:srgbClr val="C05426"/>
    <a:srgbClr val="812411"/>
    <a:srgbClr val="FDB714"/>
    <a:srgbClr val="B9D031"/>
    <a:srgbClr val="51682E"/>
    <a:srgbClr val="FFFFFF"/>
    <a:srgbClr val="5B7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006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0558A"/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Мы предлагаем Вам лучший товар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1947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У нас лучшие цены на рынке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86344" y="5201302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795618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экономия вашего времени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93249" y="8263469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558A"/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21</cp:revision>
  <dcterms:created xsi:type="dcterms:W3CDTF">2011-06-17T23:30:18Z</dcterms:created>
  <dcterms:modified xsi:type="dcterms:W3CDTF">2011-06-21T00:53:11Z</dcterms:modified>
</cp:coreProperties>
</file>